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xav63.github.io/carteCrou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MAP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093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1380836" y="466436"/>
            <a:ext cx="9601200" cy="3581400"/>
          </a:xfrm>
        </p:spPr>
        <p:txBody>
          <a:bodyPr/>
          <a:lstStyle/>
          <a:p>
            <a:r>
              <a:rPr lang="fr-FR" dirty="0" smtClean="0"/>
              <a:t>L’utilisateur a la possibilité d’enregistrer les informations en favoris en cliquant sur le bouton « enregistrer », un message apparait alors.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96" y="1895763"/>
            <a:ext cx="9801879" cy="430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82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1279237" y="429491"/>
            <a:ext cx="9601200" cy="3581400"/>
          </a:xfrm>
        </p:spPr>
        <p:txBody>
          <a:bodyPr/>
          <a:lstStyle/>
          <a:p>
            <a:r>
              <a:rPr lang="fr-FR" dirty="0" smtClean="0"/>
              <a:t>Le favoris est ainsi envoyé dans une nouvelle page accessible en cliquant sur le bouton « favoris »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234" y="2275500"/>
            <a:ext cx="10058400" cy="347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3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Soucis rencontrés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Malheureusement lors de l’enregistrement de plusieurs favoris, le rafraichissement est obligatoire afin d’afficher l’intégralité des favoris .</a:t>
            </a:r>
          </a:p>
          <a:p>
            <a:r>
              <a:rPr lang="fr-FR" dirty="0" smtClean="0"/>
              <a:t>De plus ils s’affichent côte à côte au lieu d’être à la suite comme indiqué sur la maquette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650294"/>
            <a:ext cx="10058400" cy="287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1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Présentation du code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Je vais maintenant vous présenter le code qui a servi </a:t>
            </a:r>
            <a:r>
              <a:rPr lang="fr-FR" dirty="0"/>
              <a:t>à</a:t>
            </a:r>
            <a:r>
              <a:rPr lang="fr-FR" dirty="0" smtClean="0"/>
              <a:t> créer ce site.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6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projet consiste a créer un site contenant une </a:t>
            </a:r>
            <a:r>
              <a:rPr lang="fr-FR" dirty="0" err="1"/>
              <a:t>map</a:t>
            </a:r>
            <a:r>
              <a:rPr lang="fr-FR" dirty="0"/>
              <a:t> avec les différents points de restauration du CROUS de la métropole de Lille.</a:t>
            </a:r>
          </a:p>
          <a:p>
            <a:r>
              <a:rPr lang="fr-FR" dirty="0"/>
              <a:t>Pour ce faire, le site doit permettre de lister ces lieux sous forme de carte </a:t>
            </a:r>
            <a:r>
              <a:rPr lang="fr-FR" dirty="0" err="1"/>
              <a:t>intéractive</a:t>
            </a:r>
            <a:r>
              <a:rPr lang="fr-FR" dirty="0"/>
              <a:t> un peu comme Google </a:t>
            </a:r>
            <a:r>
              <a:rPr lang="fr-FR" dirty="0" err="1"/>
              <a:t>Map</a:t>
            </a:r>
            <a:r>
              <a:rPr lang="fr-FR" dirty="0"/>
              <a:t>.</a:t>
            </a:r>
          </a:p>
          <a:p>
            <a:r>
              <a:rPr lang="fr-FR" dirty="0"/>
              <a:t>Chaque lieu sera affiché sur la carte tel un "</a:t>
            </a:r>
            <a:r>
              <a:rPr lang="fr-FR" dirty="0" err="1"/>
              <a:t>marqeur</a:t>
            </a:r>
            <a:r>
              <a:rPr lang="fr-FR" dirty="0"/>
              <a:t>" dans lequel on pourrait cliquer afin d'afficher les détails (nom, adresse, téléphone, photo...) ainsi qu'un bouton permettant d'ajouter le lieux en favoris. Cela donnera la chance aux utilisateurs de retrouver </a:t>
            </a:r>
            <a:r>
              <a:rPr lang="fr-FR" dirty="0" err="1"/>
              <a:t>aisèment</a:t>
            </a:r>
            <a:r>
              <a:rPr lang="fr-FR" dirty="0"/>
              <a:t> leur lieux préférés.</a:t>
            </a:r>
          </a:p>
          <a:p>
            <a:r>
              <a:rPr lang="fr-FR" dirty="0"/>
              <a:t>L'idéal serait d'avoir 2 pages, 1 pour la carte et 1 autre pour les favoris.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701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site doit être </a:t>
            </a:r>
            <a:r>
              <a:rPr lang="fr-FR" b="1" dirty="0"/>
              <a:t>adaptable sur mobile</a:t>
            </a:r>
            <a:r>
              <a:rPr lang="fr-FR" dirty="0"/>
              <a:t> (voir lien maquette) et utiliser les </a:t>
            </a:r>
            <a:r>
              <a:rPr lang="fr-FR" dirty="0" err="1"/>
              <a:t>téchnologies</a:t>
            </a:r>
            <a:r>
              <a:rPr lang="fr-FR" dirty="0"/>
              <a:t> ou librairies suivantes :</a:t>
            </a:r>
          </a:p>
          <a:p>
            <a:r>
              <a:rPr lang="fr-FR" dirty="0"/>
              <a:t>HTML/CSS.</a:t>
            </a:r>
          </a:p>
          <a:p>
            <a:r>
              <a:rPr lang="fr-FR" dirty="0" err="1"/>
              <a:t>Javascript</a:t>
            </a:r>
            <a:r>
              <a:rPr lang="fr-FR" dirty="0"/>
              <a:t>.</a:t>
            </a:r>
          </a:p>
          <a:p>
            <a:r>
              <a:rPr lang="fr-FR" dirty="0"/>
              <a:t>API Storage du navigateur (</a:t>
            </a:r>
            <a:r>
              <a:rPr lang="fr-FR" dirty="0" err="1"/>
              <a:t>localStorage</a:t>
            </a:r>
            <a:r>
              <a:rPr lang="fr-FR" dirty="0"/>
              <a:t>).</a:t>
            </a:r>
          </a:p>
          <a:p>
            <a:r>
              <a:rPr lang="fr-FR" dirty="0"/>
              <a:t>API de la MEL pour récupérer les lieux de restauration du CROUS (voir les différents liens de l'API).</a:t>
            </a:r>
          </a:p>
          <a:p>
            <a:r>
              <a:rPr lang="fr-FR" b="1" dirty="0" err="1"/>
              <a:t>Leaflet</a:t>
            </a:r>
            <a:r>
              <a:rPr lang="fr-FR" dirty="0"/>
              <a:t> est la librairie retenue pour la carte interactive.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811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FIGMA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maquette FIGMA nous a été transmise.</a:t>
            </a:r>
          </a:p>
          <a:p>
            <a:r>
              <a:rPr lang="fr-FR" dirty="0" smtClean="0"/>
              <a:t>J’ai effectué quelques modifications : Changement de police (</a:t>
            </a:r>
            <a:r>
              <a:rPr lang="fr-FR" dirty="0" err="1" smtClean="0"/>
              <a:t>Knewave</a:t>
            </a:r>
            <a:r>
              <a:rPr lang="fr-FR" dirty="0" smtClean="0"/>
              <a:t> à Inter), Changement d’apparence des boutons supprimer et enregistrer. </a:t>
            </a:r>
          </a:p>
          <a:p>
            <a:r>
              <a:rPr lang="fr-FR" dirty="0" smtClean="0"/>
              <a:t>J’ai toutefois gardé le reste qui me convenait.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010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42" y="180910"/>
            <a:ext cx="10668140" cy="5665707"/>
          </a:xfrm>
        </p:spPr>
      </p:pic>
    </p:spTree>
    <p:extLst>
      <p:ext uri="{BB962C8B-B14F-4D97-AF65-F5344CB8AC3E}">
        <p14:creationId xmlns:p14="http://schemas.microsoft.com/office/powerpoint/2010/main" val="202722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831273"/>
            <a:ext cx="10210800" cy="5338618"/>
          </a:xfrm>
        </p:spPr>
      </p:pic>
    </p:spTree>
    <p:extLst>
      <p:ext uri="{BB962C8B-B14F-4D97-AF65-F5344CB8AC3E}">
        <p14:creationId xmlns:p14="http://schemas.microsoft.com/office/powerpoint/2010/main" val="174469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" y="526473"/>
            <a:ext cx="10574303" cy="4843086"/>
          </a:xfrm>
        </p:spPr>
      </p:pic>
    </p:spTree>
    <p:extLst>
      <p:ext uri="{BB962C8B-B14F-4D97-AF65-F5344CB8AC3E}">
        <p14:creationId xmlns:p14="http://schemas.microsoft.com/office/powerpoint/2010/main" val="379677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Présentation du site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Après avoir créer un GITHUB et ainsi créé un accès public au site : </a:t>
            </a:r>
          </a:p>
          <a:p>
            <a:pPr marL="0" indent="0" algn="ctr">
              <a:buNone/>
            </a:pPr>
            <a:r>
              <a:rPr lang="fr-FR" dirty="0">
                <a:hlinkClick r:id="rId2"/>
              </a:rPr>
              <a:t>https://xav63.github.io/carteCrous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665" y="3483415"/>
            <a:ext cx="6903625" cy="258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9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4294967295"/>
          </p:nvPr>
        </p:nvSpPr>
        <p:spPr>
          <a:xfrm>
            <a:off x="1441655" y="641927"/>
            <a:ext cx="9601200" cy="3581400"/>
          </a:xfrm>
        </p:spPr>
        <p:txBody>
          <a:bodyPr/>
          <a:lstStyle/>
          <a:p>
            <a:r>
              <a:rPr lang="fr-FR" dirty="0" smtClean="0"/>
              <a:t>Lors du clic sur l’un des lieux, un bandeau qui contient les différentes informations du lieu apparait :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20" y="1884218"/>
            <a:ext cx="8704870" cy="392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2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146</TotalTime>
  <Words>346</Words>
  <Application>Microsoft Office PowerPoint</Application>
  <PresentationFormat>Grand écran</PresentationFormat>
  <Paragraphs>26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Projet MAP</vt:lpstr>
      <vt:lpstr>Présentation PowerPoint</vt:lpstr>
      <vt:lpstr>Présentation PowerPoint</vt:lpstr>
      <vt:lpstr>FIGMA</vt:lpstr>
      <vt:lpstr>Présentation PowerPoint</vt:lpstr>
      <vt:lpstr>Présentation PowerPoint</vt:lpstr>
      <vt:lpstr>Présentation PowerPoint</vt:lpstr>
      <vt:lpstr>Présentation du site</vt:lpstr>
      <vt:lpstr>Présentation PowerPoint</vt:lpstr>
      <vt:lpstr>Présentation PowerPoint</vt:lpstr>
      <vt:lpstr>Présentation PowerPoint</vt:lpstr>
      <vt:lpstr>Soucis rencontrés</vt:lpstr>
      <vt:lpstr>Présentation du code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MAP</dc:title>
  <dc:creator>Xavier Sinturel</dc:creator>
  <cp:lastModifiedBy>Xavier Sinturel</cp:lastModifiedBy>
  <cp:revision>9</cp:revision>
  <dcterms:created xsi:type="dcterms:W3CDTF">2023-01-25T14:21:16Z</dcterms:created>
  <dcterms:modified xsi:type="dcterms:W3CDTF">2023-01-29T16:49:28Z</dcterms:modified>
</cp:coreProperties>
</file>

<file path=docProps/thumbnail.jpeg>
</file>